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/H4qTcrUVSoXzHxl13Zx4ymg+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2076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30474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457305" y="425215"/>
            <a:ext cx="73305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330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Poem-1 जय भारत जय भारती </a:t>
            </a:r>
            <a:endParaRPr sz="3300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635875" y="1177950"/>
            <a:ext cx="65973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अंग्रेजी में अर्थ लिखिए। Write English meaning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232150" y="2232425"/>
            <a:ext cx="3929100" cy="46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7665">
                <a:latin typeface="Arial"/>
                <a:ea typeface="Arial"/>
                <a:cs typeface="Arial"/>
                <a:sym typeface="Arial"/>
              </a:rPr>
              <a:t>1.कंठ- kantta-  throat </a:t>
            </a: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7665">
                <a:latin typeface="Arial"/>
                <a:ea typeface="Arial"/>
                <a:cs typeface="Arial"/>
                <a:sym typeface="Arial"/>
              </a:rPr>
              <a:t>2.जय-jai-victory </a:t>
            </a: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7665">
                <a:latin typeface="Arial"/>
                <a:ea typeface="Arial"/>
                <a:cs typeface="Arial"/>
                <a:sym typeface="Arial"/>
              </a:rPr>
              <a:t>3.उत्तर-utthar-north/answer </a:t>
            </a: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7665">
                <a:latin typeface="Arial"/>
                <a:ea typeface="Arial"/>
                <a:cs typeface="Arial"/>
                <a:sym typeface="Arial"/>
              </a:rPr>
              <a:t>4.दक्षिण-dhakshin-south </a:t>
            </a: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7665">
                <a:latin typeface="Arial"/>
                <a:ea typeface="Arial"/>
                <a:cs typeface="Arial"/>
                <a:sym typeface="Arial"/>
              </a:rPr>
              <a:t>5.सागर-saagar-sea  </a:t>
            </a: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7665">
                <a:latin typeface="Arial"/>
                <a:ea typeface="Arial"/>
                <a:cs typeface="Arial"/>
                <a:sym typeface="Arial"/>
              </a:rPr>
              <a:t>6.ऋतु-rithu-season  </a:t>
            </a:r>
            <a:endParaRPr sz="7665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2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33033"/>
              <a:buNone/>
            </a:pPr>
            <a:r>
              <a:rPr lang="en-US" sz="7265">
                <a:latin typeface="Arial"/>
                <a:ea typeface="Arial"/>
                <a:cs typeface="Arial"/>
                <a:sym typeface="Arial"/>
              </a:rPr>
              <a:t>              </a:t>
            </a:r>
            <a:endParaRPr sz="7265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2"/>
          </p:nvPr>
        </p:nvSpPr>
        <p:spPr>
          <a:xfrm>
            <a:off x="457200" y="548650"/>
            <a:ext cx="4525500" cy="58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पर्यायवाची शब्द- Synonyms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r>
              <a:rPr lang="en-US" sz="2943">
                <a:latin typeface="Arial"/>
                <a:ea typeface="Arial"/>
                <a:cs typeface="Arial"/>
                <a:sym typeface="Arial"/>
              </a:rPr>
              <a:t>1.कंठ-  गला </a:t>
            </a: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r>
              <a:rPr lang="en-US" sz="2943">
                <a:latin typeface="Arial"/>
                <a:ea typeface="Arial"/>
                <a:cs typeface="Arial"/>
                <a:sym typeface="Arial"/>
              </a:rPr>
              <a:t>2.गिरिराज- हिमालय </a:t>
            </a: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r>
              <a:rPr lang="en-US" sz="2943">
                <a:latin typeface="Arial"/>
                <a:ea typeface="Arial"/>
                <a:cs typeface="Arial"/>
                <a:sym typeface="Arial"/>
              </a:rPr>
              <a:t>3.सागर- समुद्र </a:t>
            </a: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r>
              <a:rPr lang="en-US" sz="2943">
                <a:latin typeface="Arial"/>
                <a:ea typeface="Arial"/>
                <a:cs typeface="Arial"/>
                <a:sym typeface="Arial"/>
              </a:rPr>
              <a:t>4.सदा-हमेशा </a:t>
            </a: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r>
              <a:rPr lang="en-US" sz="2943">
                <a:latin typeface="Arial"/>
                <a:ea typeface="Arial"/>
                <a:cs typeface="Arial"/>
                <a:sym typeface="Arial"/>
              </a:rPr>
              <a:t>5.भारत-हिंदुस्तान </a:t>
            </a: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r>
              <a:rPr lang="en-US" sz="2943">
                <a:latin typeface="Arial"/>
                <a:ea typeface="Arial"/>
                <a:cs typeface="Arial"/>
                <a:sym typeface="Arial"/>
              </a:rPr>
              <a:t>6.ऋतु-मौसम</a:t>
            </a: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72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2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95693"/>
              <a:buNone/>
            </a:pPr>
            <a:endParaRPr sz="2508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3"/>
          </p:nvPr>
        </p:nvSpPr>
        <p:spPr>
          <a:xfrm>
            <a:off x="1376750" y="303625"/>
            <a:ext cx="5534700" cy="11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  <a:p>
            <a:pPr marL="91440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3459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क्रिया-verb</a:t>
            </a:r>
            <a:endParaRPr sz="3459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>
            <a:spLocks noGrp="1"/>
          </p:cNvSpPr>
          <p:nvPr>
            <p:ph type="body" idx="4"/>
          </p:nvPr>
        </p:nvSpPr>
        <p:spPr>
          <a:xfrm>
            <a:off x="964400" y="1410925"/>
            <a:ext cx="32682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1.पढ़ना- to read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2.लिखना-to write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3.जाना-go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4.आना-come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Font typeface="Arial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99" name="Google Shape;9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92514" y="678675"/>
            <a:ext cx="1503275" cy="141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92526" y="2174875"/>
            <a:ext cx="165735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37345" y="3789325"/>
            <a:ext cx="1967702" cy="110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911450" y="5314600"/>
            <a:ext cx="2093600" cy="12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body" idx="2"/>
          </p:nvPr>
        </p:nvSpPr>
        <p:spPr>
          <a:xfrm>
            <a:off x="446475" y="567525"/>
            <a:ext cx="3804000" cy="56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5.उठना-stand up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6.बैठना-to sit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7.हँसना-to laugh 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2260">
                <a:latin typeface="Arial"/>
                <a:ea typeface="Arial"/>
                <a:cs typeface="Arial"/>
                <a:sym typeface="Arial"/>
              </a:rPr>
              <a:t>8.रोना-to cry</a:t>
            </a: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126" name="Google Shape;1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64975" y="224225"/>
            <a:ext cx="20193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15875" y="1839925"/>
            <a:ext cx="2312250" cy="176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95825" y="3429000"/>
            <a:ext cx="257175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50475" y="4838700"/>
            <a:ext cx="2019300" cy="1615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(4:3)</PresentationFormat>
  <Paragraphs>69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Poem-1 जय भारत जय भारती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Poem-1 जय भारत जय भारती </dc:title>
  <dc:creator>sns</dc:creator>
  <cp:lastModifiedBy>LENOVO</cp:lastModifiedBy>
  <cp:revision>1</cp:revision>
  <dcterms:created xsi:type="dcterms:W3CDTF">2025-04-04T09:40:00Z</dcterms:created>
  <dcterms:modified xsi:type="dcterms:W3CDTF">2025-06-02T12:43:45Z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F246FB5B392E4ECFBFF2EA5A1A2821D1_12</vt:lpwstr>
  </property>
  <property fmtid="{D5CDD505-2E9C-101B-9397-08002B2CF9AE}" pid="3" name="KSOProductBuildVer">
    <vt:lpwstr>1033-12.2.0.20782</vt:lpwstr>
  </property>
</Properties>
</file>